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3BC31-C1C6-4BD3-8E28-F7623148265D}" type="datetimeFigureOut">
              <a:rPr lang="en-US"/>
              <a:pPr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281BE-76C1-4EE2-BD1B-AD13C0695C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8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281BE-76C1-4EE2-BD1B-AD13C0695C64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45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281BE-76C1-4EE2-BD1B-AD13C0695C64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36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281BE-76C1-4EE2-BD1B-AD13C0695C64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281BE-76C1-4EE2-BD1B-AD13C0695C6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56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281BE-76C1-4EE2-BD1B-AD13C0695C64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08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281BE-76C1-4EE2-BD1B-AD13C0695C64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08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281BE-76C1-4EE2-BD1B-AD13C0695C64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08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281BE-76C1-4EE2-BD1B-AD13C0695C64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08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9066213" cy="4091581"/>
          </a:xfrm>
        </p:spPr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Miechelle</a:t>
            </a:r>
            <a:r>
              <a:rPr lang="en-US" dirty="0" smtClean="0"/>
              <a:t> Abma RN BSN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0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87098" y="0"/>
            <a:ext cx="8761413" cy="708025"/>
          </a:xfrm>
        </p:spPr>
        <p:txBody>
          <a:bodyPr/>
          <a:lstStyle/>
          <a:p>
            <a:pPr algn="ctr"/>
            <a:r>
              <a:rPr lang="en-US" dirty="0" smtClean="0"/>
              <a:t>Wednesday, 2/25/2014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712922"/>
            <a:ext cx="12080929" cy="5548178"/>
          </a:xfrm>
        </p:spPr>
        <p:txBody>
          <a:bodyPr>
            <a:noAutofit/>
          </a:bodyPr>
          <a:lstStyle/>
          <a:p>
            <a:r>
              <a:rPr lang="en-US" sz="3200" dirty="0" smtClean="0"/>
              <a:t>Bell Ringer:  Define Biopsy and Anesthesia</a:t>
            </a:r>
          </a:p>
          <a:p>
            <a:r>
              <a:rPr lang="en-US" sz="3200" dirty="0" smtClean="0"/>
              <a:t>Video on Punch Biopsy</a:t>
            </a:r>
          </a:p>
          <a:p>
            <a:r>
              <a:rPr lang="en-US" sz="3200" dirty="0" smtClean="0"/>
              <a:t>Set-up Binders: </a:t>
            </a:r>
          </a:p>
          <a:p>
            <a:pPr lvl="1"/>
            <a:r>
              <a:rPr lang="en-US" sz="3200" dirty="0" err="1" smtClean="0"/>
              <a:t>bellringer</a:t>
            </a:r>
            <a:r>
              <a:rPr lang="en-US" sz="3200" dirty="0" smtClean="0"/>
              <a:t>,</a:t>
            </a:r>
          </a:p>
          <a:p>
            <a:pPr lvl="1"/>
            <a:r>
              <a:rPr lang="en-US" sz="3200" dirty="0" smtClean="0"/>
              <a:t>lesson one worksheet,</a:t>
            </a:r>
          </a:p>
          <a:p>
            <a:pPr lvl="1"/>
            <a:r>
              <a:rPr lang="en-US" sz="3200" dirty="0" smtClean="0"/>
              <a:t> interpretation exercise </a:t>
            </a:r>
          </a:p>
          <a:p>
            <a:pPr lvl="1"/>
            <a:r>
              <a:rPr lang="en-US" sz="3200" dirty="0" err="1" smtClean="0"/>
              <a:t>Wordfind</a:t>
            </a:r>
            <a:endParaRPr lang="en-US" sz="3200" dirty="0" smtClean="0"/>
          </a:p>
          <a:p>
            <a:r>
              <a:rPr lang="en-US" sz="3200" dirty="0" smtClean="0"/>
              <a:t>Watch Lesson 1 video and complete lesson one worksheet</a:t>
            </a:r>
          </a:p>
          <a:p>
            <a:r>
              <a:rPr lang="en-US" sz="3200" dirty="0" smtClean="0"/>
              <a:t>Return binders to binder area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endParaRPr lang="en-US" sz="3200" dirty="0" smtClean="0"/>
          </a:p>
          <a:p>
            <a:pPr lvl="2"/>
            <a:endParaRPr lang="en-US" sz="3200" dirty="0" smtClean="0"/>
          </a:p>
          <a:p>
            <a:pPr lvl="2"/>
            <a:endParaRPr lang="en-US" sz="3200" dirty="0" smtClean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098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01119" y="128480"/>
            <a:ext cx="8761413" cy="499201"/>
          </a:xfrm>
        </p:spPr>
        <p:txBody>
          <a:bodyPr/>
          <a:lstStyle/>
          <a:p>
            <a:pPr algn="ctr"/>
            <a:r>
              <a:rPr lang="en-US" dirty="0" smtClean="0"/>
              <a:t>Thursday, 2/26/2015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705173"/>
            <a:ext cx="11949193" cy="5733727"/>
          </a:xfrm>
        </p:spPr>
        <p:txBody>
          <a:bodyPr>
            <a:noAutofit/>
          </a:bodyPr>
          <a:lstStyle/>
          <a:p>
            <a:r>
              <a:rPr lang="en-US" sz="3800" dirty="0" smtClean="0"/>
              <a:t>Bell Ringer:   Define electrocardiogram and angina</a:t>
            </a:r>
          </a:p>
          <a:p>
            <a:r>
              <a:rPr lang="en-US" sz="3800" dirty="0" smtClean="0"/>
              <a:t>Watch video on EKG-video link is on my </a:t>
            </a:r>
            <a:r>
              <a:rPr lang="en-US" sz="3800" dirty="0" err="1" smtClean="0"/>
              <a:t>weebly</a:t>
            </a:r>
            <a:endParaRPr lang="en-US" sz="3800" dirty="0" smtClean="0"/>
          </a:p>
          <a:p>
            <a:r>
              <a:rPr lang="en-US" sz="3800" dirty="0" smtClean="0"/>
              <a:t>Watch remainder of Lesson 1 video</a:t>
            </a:r>
          </a:p>
          <a:p>
            <a:r>
              <a:rPr lang="en-US" sz="3800" dirty="0" smtClean="0"/>
              <a:t>Complete interpretation exercises and </a:t>
            </a:r>
            <a:r>
              <a:rPr lang="en-US" sz="3800" dirty="0" err="1" smtClean="0"/>
              <a:t>wordfind</a:t>
            </a:r>
            <a:endParaRPr lang="en-US" sz="3800" dirty="0" smtClean="0"/>
          </a:p>
          <a:p>
            <a:r>
              <a:rPr lang="en-US" sz="3800" dirty="0" smtClean="0"/>
              <a:t>If finished before class is complete (which I don’t expect to happen</a:t>
            </a:r>
            <a:r>
              <a:rPr lang="en-US" sz="3800" dirty="0" smtClean="0">
                <a:sym typeface="Wingdings" panose="05000000000000000000" pitchFamily="2" charset="2"/>
              </a:rPr>
              <a:t>) may get onto </a:t>
            </a:r>
            <a:r>
              <a:rPr lang="en-US" sz="3800" dirty="0" err="1" smtClean="0">
                <a:sym typeface="Wingdings" panose="05000000000000000000" pitchFamily="2" charset="2"/>
              </a:rPr>
              <a:t>quizlet</a:t>
            </a:r>
            <a:r>
              <a:rPr lang="en-US" sz="3800" dirty="0" smtClean="0">
                <a:sym typeface="Wingdings" panose="05000000000000000000" pitchFamily="2" charset="2"/>
              </a:rPr>
              <a:t> website and study Lesson 1.  The link is on </a:t>
            </a:r>
            <a:r>
              <a:rPr lang="en-US" sz="3800" dirty="0" err="1" smtClean="0">
                <a:sym typeface="Wingdings" panose="05000000000000000000" pitchFamily="2" charset="2"/>
              </a:rPr>
              <a:t>Abma’s</a:t>
            </a:r>
            <a:r>
              <a:rPr lang="en-US" sz="3800" dirty="0" smtClean="0">
                <a:sym typeface="Wingdings" panose="05000000000000000000" pitchFamily="2" charset="2"/>
              </a:rPr>
              <a:t> </a:t>
            </a:r>
            <a:r>
              <a:rPr lang="en-US" sz="3800" dirty="0" err="1" smtClean="0">
                <a:sym typeface="Wingdings" panose="05000000000000000000" pitchFamily="2" charset="2"/>
              </a:rPr>
              <a:t>weebly</a:t>
            </a:r>
            <a:endParaRPr lang="en-US" sz="3800" dirty="0" smtClean="0">
              <a:sym typeface="Wingdings" panose="05000000000000000000" pitchFamily="2" charset="2"/>
            </a:endParaRP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9648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01119" y="128480"/>
            <a:ext cx="8761413" cy="499201"/>
          </a:xfrm>
        </p:spPr>
        <p:txBody>
          <a:bodyPr/>
          <a:lstStyle/>
          <a:p>
            <a:pPr algn="ctr"/>
            <a:r>
              <a:rPr lang="en-US" dirty="0" smtClean="0"/>
              <a:t>Friday, 2/27/2015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705173"/>
            <a:ext cx="11949193" cy="5733727"/>
          </a:xfrm>
        </p:spPr>
        <p:txBody>
          <a:bodyPr>
            <a:noAutofit/>
          </a:bodyPr>
          <a:lstStyle/>
          <a:p>
            <a:r>
              <a:rPr lang="en-US" sz="3800" dirty="0"/>
              <a:t>Bell Ringer:   KOSSA </a:t>
            </a:r>
            <a:r>
              <a:rPr lang="en-US" sz="3800"/>
              <a:t>prep questions</a:t>
            </a:r>
          </a:p>
          <a:p>
            <a:r>
              <a:rPr lang="en-US" sz="3800" dirty="0"/>
              <a:t>Key words powerpoint</a:t>
            </a:r>
          </a:p>
          <a:p>
            <a:r>
              <a:rPr lang="en-US" sz="3800" dirty="0"/>
              <a:t>Complete interpretation exercises and </a:t>
            </a:r>
            <a:r>
              <a:rPr lang="en-US" sz="3800" dirty="0" err="1"/>
              <a:t>wordfind</a:t>
            </a:r>
            <a:endParaRPr lang="en-US" sz="3800" dirty="0"/>
          </a:p>
          <a:p>
            <a:r>
              <a:rPr lang="en-US" sz="3800" dirty="0"/>
              <a:t>Watch episode of Untold Stories of the ER.   We are watching episode called Diagnose Me.  Complete video worksheet.</a:t>
            </a:r>
          </a:p>
          <a:p>
            <a:r>
              <a:rPr lang="en-US" sz="3800" dirty="0">
                <a:sym typeface="Wingdings" panose="05000000000000000000" pitchFamily="2" charset="2"/>
              </a:rPr>
              <a:t>Monday we will review and prepare for 1</a:t>
            </a:r>
            <a:r>
              <a:rPr lang="en-US" sz="3800" baseline="30000" dirty="0">
                <a:sym typeface="Wingdings" panose="05000000000000000000" pitchFamily="2" charset="2"/>
              </a:rPr>
              <a:t>st</a:t>
            </a:r>
            <a:r>
              <a:rPr lang="en-US" sz="3800" dirty="0">
                <a:sym typeface="Wingdings" panose="05000000000000000000" pitchFamily="2" charset="2"/>
              </a:rPr>
              <a:t> test.  First test is Tuesday.  Remember over the weekend to study on links from my </a:t>
            </a:r>
            <a:r>
              <a:rPr lang="en-US" sz="3800" dirty="0" err="1">
                <a:sym typeface="Wingdings" panose="05000000000000000000" pitchFamily="2" charset="2"/>
              </a:rPr>
              <a:t>weebly</a:t>
            </a:r>
            <a:r>
              <a:rPr lang="en-US" sz="3800" dirty="0">
                <a:sym typeface="Wingdings" panose="05000000000000000000" pitchFamily="2" charset="2"/>
              </a:rPr>
              <a:t>.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9648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01119" y="128480"/>
            <a:ext cx="8761413" cy="499201"/>
          </a:xfrm>
        </p:spPr>
        <p:txBody>
          <a:bodyPr/>
          <a:lstStyle/>
          <a:p>
            <a:pPr algn="ctr"/>
            <a:r>
              <a:rPr lang="en-US" dirty="0" smtClean="0"/>
              <a:t>Monday, 3/02/2015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705173"/>
            <a:ext cx="11949193" cy="5733727"/>
          </a:xfrm>
        </p:spPr>
        <p:txBody>
          <a:bodyPr>
            <a:noAutofit/>
          </a:bodyPr>
          <a:lstStyle/>
          <a:p>
            <a:r>
              <a:rPr lang="en-US" sz="3800" dirty="0"/>
              <a:t>Bell Ringer:   KOSSA prep questions</a:t>
            </a:r>
          </a:p>
          <a:p>
            <a:r>
              <a:rPr lang="en-US" sz="3800" dirty="0" smtClean="0">
                <a:sym typeface="Wingdings" panose="05000000000000000000" pitchFamily="2" charset="2"/>
              </a:rPr>
              <a:t>Completion of interpretation exercises and </a:t>
            </a:r>
            <a:r>
              <a:rPr lang="en-US" sz="3800" dirty="0" err="1" smtClean="0">
                <a:sym typeface="Wingdings" panose="05000000000000000000" pitchFamily="2" charset="2"/>
              </a:rPr>
              <a:t>wordfind</a:t>
            </a:r>
            <a:r>
              <a:rPr lang="en-US" sz="3800" dirty="0" smtClean="0">
                <a:sym typeface="Wingdings" panose="05000000000000000000" pitchFamily="2" charset="2"/>
              </a:rPr>
              <a:t> for Binder check on Tuesday.  Binder check will include: 25 word elements worksheet, interpretation exercise, crossword and keys definitions.</a:t>
            </a:r>
          </a:p>
          <a:p>
            <a:r>
              <a:rPr lang="en-US" sz="3800" dirty="0" smtClean="0">
                <a:sym typeface="Wingdings" panose="05000000000000000000" pitchFamily="2" charset="2"/>
              </a:rPr>
              <a:t>Review </a:t>
            </a:r>
            <a:r>
              <a:rPr lang="en-US" sz="3800" dirty="0">
                <a:sym typeface="Wingdings" panose="05000000000000000000" pitchFamily="2" charset="2"/>
              </a:rPr>
              <a:t>and prepare for 1</a:t>
            </a:r>
            <a:r>
              <a:rPr lang="en-US" sz="3800" baseline="30000" dirty="0">
                <a:sym typeface="Wingdings" panose="05000000000000000000" pitchFamily="2" charset="2"/>
              </a:rPr>
              <a:t>st</a:t>
            </a:r>
            <a:r>
              <a:rPr lang="en-US" sz="3800" dirty="0">
                <a:sym typeface="Wingdings" panose="05000000000000000000" pitchFamily="2" charset="2"/>
              </a:rPr>
              <a:t> test.  First test is Tuesday.  </a:t>
            </a:r>
            <a:r>
              <a:rPr lang="en-US" sz="3800" dirty="0" smtClean="0">
                <a:sym typeface="Wingdings" panose="05000000000000000000" pitchFamily="2" charset="2"/>
              </a:rPr>
              <a:t>Go to </a:t>
            </a:r>
            <a:r>
              <a:rPr lang="en-US" sz="3800" dirty="0" err="1" smtClean="0">
                <a:sym typeface="Wingdings" panose="05000000000000000000" pitchFamily="2" charset="2"/>
              </a:rPr>
              <a:t>Abma</a:t>
            </a:r>
            <a:r>
              <a:rPr lang="en-US" sz="3800" dirty="0" smtClean="0">
                <a:sym typeface="Wingdings" panose="05000000000000000000" pitchFamily="2" charset="2"/>
              </a:rPr>
              <a:t> </a:t>
            </a:r>
            <a:r>
              <a:rPr lang="en-US" sz="3800" dirty="0" err="1" smtClean="0">
                <a:sym typeface="Wingdings" panose="05000000000000000000" pitchFamily="2" charset="2"/>
              </a:rPr>
              <a:t>weebly</a:t>
            </a:r>
            <a:r>
              <a:rPr lang="en-US" sz="3800" dirty="0" smtClean="0">
                <a:sym typeface="Wingdings" panose="05000000000000000000" pitchFamily="2" charset="2"/>
              </a:rPr>
              <a:t> and study </a:t>
            </a:r>
            <a:r>
              <a:rPr lang="en-US" sz="3800" dirty="0" err="1" smtClean="0">
                <a:sym typeface="Wingdings" panose="05000000000000000000" pitchFamily="2" charset="2"/>
              </a:rPr>
              <a:t>powerpoint</a:t>
            </a:r>
            <a:r>
              <a:rPr lang="en-US" sz="3800" dirty="0" smtClean="0">
                <a:sym typeface="Wingdings" panose="05000000000000000000" pitchFamily="2" charset="2"/>
              </a:rPr>
              <a:t>, study flashcards, and study on </a:t>
            </a:r>
            <a:r>
              <a:rPr lang="en-US" sz="3800" dirty="0" err="1" smtClean="0">
                <a:sym typeface="Wingdings" panose="05000000000000000000" pitchFamily="2" charset="2"/>
              </a:rPr>
              <a:t>Quizlet</a:t>
            </a:r>
            <a:r>
              <a:rPr lang="en-US" sz="3800" smtClean="0">
                <a:sym typeface="Wingdings" panose="05000000000000000000" pitchFamily="2" charset="2"/>
              </a:rPr>
              <a:t>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55859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01119" y="128480"/>
            <a:ext cx="8761413" cy="499201"/>
          </a:xfrm>
        </p:spPr>
        <p:txBody>
          <a:bodyPr/>
          <a:lstStyle/>
          <a:p>
            <a:pPr algn="ctr"/>
            <a:r>
              <a:rPr lang="en-US" dirty="0" smtClean="0"/>
              <a:t>Tuesday, 3/03/2015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705173"/>
            <a:ext cx="11949193" cy="5733727"/>
          </a:xfrm>
        </p:spPr>
        <p:txBody>
          <a:bodyPr>
            <a:noAutofit/>
          </a:bodyPr>
          <a:lstStyle/>
          <a:p>
            <a:r>
              <a:rPr lang="en-US" sz="3800" dirty="0"/>
              <a:t>Bell Ringer:   KOSSA prep questions</a:t>
            </a:r>
          </a:p>
          <a:p>
            <a:r>
              <a:rPr lang="en-US" sz="3800" dirty="0" smtClean="0">
                <a:sym typeface="Wingdings" panose="05000000000000000000" pitchFamily="2" charset="2"/>
              </a:rPr>
              <a:t>Lesson 1 test and binder check.</a:t>
            </a:r>
          </a:p>
          <a:p>
            <a:r>
              <a:rPr lang="en-US" sz="3800" dirty="0" smtClean="0">
                <a:sym typeface="Wingdings" panose="05000000000000000000" pitchFamily="2" charset="2"/>
              </a:rPr>
              <a:t>To Review </a:t>
            </a:r>
            <a:r>
              <a:rPr lang="en-US" sz="3800" i="1" dirty="0">
                <a:sym typeface="Wingdings" panose="05000000000000000000" pitchFamily="2" charset="2"/>
              </a:rPr>
              <a:t>and</a:t>
            </a:r>
            <a:r>
              <a:rPr lang="en-US" sz="3800" dirty="0">
                <a:sym typeface="Wingdings" panose="05000000000000000000" pitchFamily="2" charset="2"/>
              </a:rPr>
              <a:t> prepare for 1</a:t>
            </a:r>
            <a:r>
              <a:rPr lang="en-US" sz="3800" baseline="30000" dirty="0">
                <a:sym typeface="Wingdings" panose="05000000000000000000" pitchFamily="2" charset="2"/>
              </a:rPr>
              <a:t>st</a:t>
            </a:r>
            <a:r>
              <a:rPr lang="en-US" sz="3800" dirty="0">
                <a:sym typeface="Wingdings" panose="05000000000000000000" pitchFamily="2" charset="2"/>
              </a:rPr>
              <a:t> test</a:t>
            </a:r>
            <a:r>
              <a:rPr lang="en-US" sz="3800" dirty="0" smtClean="0">
                <a:sym typeface="Wingdings" panose="05000000000000000000" pitchFamily="2" charset="2"/>
              </a:rPr>
              <a:t>..  Go to Abma </a:t>
            </a:r>
            <a:r>
              <a:rPr lang="en-US" sz="3800" dirty="0" err="1" smtClean="0">
                <a:sym typeface="Wingdings" panose="05000000000000000000" pitchFamily="2" charset="2"/>
              </a:rPr>
              <a:t>weebly</a:t>
            </a:r>
            <a:r>
              <a:rPr lang="en-US" sz="3800" dirty="0" smtClean="0">
                <a:sym typeface="Wingdings" panose="05000000000000000000" pitchFamily="2" charset="2"/>
              </a:rPr>
              <a:t> and study </a:t>
            </a:r>
            <a:r>
              <a:rPr lang="en-US" sz="3800" dirty="0" err="1" smtClean="0">
                <a:sym typeface="Wingdings" panose="05000000000000000000" pitchFamily="2" charset="2"/>
              </a:rPr>
              <a:t>powerpoint</a:t>
            </a:r>
            <a:r>
              <a:rPr lang="en-US" sz="3800" dirty="0" smtClean="0">
                <a:sym typeface="Wingdings" panose="05000000000000000000" pitchFamily="2" charset="2"/>
              </a:rPr>
              <a:t>, study flashcards, and study on </a:t>
            </a:r>
            <a:r>
              <a:rPr lang="en-US" sz="3800" dirty="0" err="1" smtClean="0">
                <a:sym typeface="Wingdings" panose="05000000000000000000" pitchFamily="2" charset="2"/>
              </a:rPr>
              <a:t>Quizlet</a:t>
            </a:r>
            <a:r>
              <a:rPr lang="en-US" sz="3800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sz="3800" dirty="0" smtClean="0">
                <a:sym typeface="Wingdings" panose="05000000000000000000" pitchFamily="2" charset="2"/>
              </a:rPr>
              <a:t>Lesson 2 handouts distributed and added to binder</a:t>
            </a:r>
          </a:p>
          <a:p>
            <a:r>
              <a:rPr lang="en-US" sz="3800" dirty="0" smtClean="0">
                <a:sym typeface="Wingdings" panose="05000000000000000000" pitchFamily="2" charset="2"/>
              </a:rPr>
              <a:t>Lesson 2 elements video started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55859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01119" y="128480"/>
            <a:ext cx="8761413" cy="499201"/>
          </a:xfrm>
        </p:spPr>
        <p:txBody>
          <a:bodyPr/>
          <a:lstStyle/>
          <a:p>
            <a:pPr algn="ctr"/>
            <a:r>
              <a:rPr lang="en-US" smtClean="0"/>
              <a:t>Monday, </a:t>
            </a:r>
            <a:r>
              <a:rPr lang="en-US" dirty="0" smtClean="0"/>
              <a:t>3/09/2015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705173"/>
            <a:ext cx="11949193" cy="5733727"/>
          </a:xfrm>
        </p:spPr>
        <p:txBody>
          <a:bodyPr>
            <a:noAutofit/>
          </a:bodyPr>
          <a:lstStyle/>
          <a:p>
            <a:r>
              <a:rPr lang="en-US" sz="3800" dirty="0"/>
              <a:t>Bell Ringer:   KOSSA prep questions</a:t>
            </a:r>
          </a:p>
          <a:p>
            <a:r>
              <a:rPr lang="en-US" sz="3800" dirty="0" smtClean="0">
                <a:sym typeface="Wingdings" panose="05000000000000000000" pitchFamily="2" charset="2"/>
              </a:rPr>
              <a:t>Lesson 2 video to be completed. Begin work in binders on worksheet, interpretation exercises and crossword.</a:t>
            </a:r>
          </a:p>
          <a:p>
            <a:r>
              <a:rPr lang="en-US" sz="3800" dirty="0" smtClean="0">
                <a:sym typeface="Wingdings" panose="05000000000000000000" pitchFamily="2" charset="2"/>
              </a:rPr>
              <a:t>For any students that did not take the Lesson 1 test on Tuesday, 3/3/2015, they will take the test today.  Also, completion of binder checks </a:t>
            </a:r>
            <a:r>
              <a:rPr lang="en-US" sz="3800" smtClean="0">
                <a:sym typeface="Wingdings" panose="05000000000000000000" pitchFamily="2" charset="2"/>
              </a:rPr>
              <a:t>for Lesson 1.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55859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01119" y="128480"/>
            <a:ext cx="8761413" cy="499201"/>
          </a:xfrm>
        </p:spPr>
        <p:txBody>
          <a:bodyPr/>
          <a:lstStyle/>
          <a:p>
            <a:pPr algn="ctr"/>
            <a:r>
              <a:rPr lang="en-US" dirty="0" smtClean="0"/>
              <a:t>Tuesd</a:t>
            </a:r>
            <a:r>
              <a:rPr lang="en-US" dirty="0" smtClean="0"/>
              <a:t>ay</a:t>
            </a:r>
            <a:r>
              <a:rPr lang="en-US" dirty="0" smtClean="0"/>
              <a:t>, </a:t>
            </a:r>
            <a:r>
              <a:rPr lang="en-US" dirty="0" smtClean="0"/>
              <a:t>3/10/2015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705173"/>
            <a:ext cx="11949193" cy="5733727"/>
          </a:xfrm>
        </p:spPr>
        <p:txBody>
          <a:bodyPr>
            <a:noAutofit/>
          </a:bodyPr>
          <a:lstStyle/>
          <a:p>
            <a:r>
              <a:rPr lang="en-US" sz="3800" dirty="0"/>
              <a:t>Bell Ringer:   KOSSA prep questions</a:t>
            </a:r>
          </a:p>
          <a:p>
            <a:r>
              <a:rPr lang="en-US" sz="3800" dirty="0" smtClean="0">
                <a:sym typeface="Wingdings" panose="05000000000000000000" pitchFamily="2" charset="2"/>
              </a:rPr>
              <a:t>Lesson 2 key element words</a:t>
            </a:r>
          </a:p>
          <a:p>
            <a:r>
              <a:rPr lang="en-US" sz="3800" dirty="0" smtClean="0">
                <a:sym typeface="Wingdings" panose="05000000000000000000" pitchFamily="2" charset="2"/>
              </a:rPr>
              <a:t>Binder Check for completion of key elements, interpretation exercises, crossword and lesson 2 worksheet</a:t>
            </a:r>
          </a:p>
          <a:p>
            <a:r>
              <a:rPr lang="en-US" sz="3800" smtClean="0">
                <a:sym typeface="Wingdings" panose="05000000000000000000" pitchFamily="2" charset="2"/>
              </a:rPr>
              <a:t>Current medical event</a:t>
            </a:r>
          </a:p>
          <a:p>
            <a:pPr marL="0" indent="0">
              <a:buNone/>
            </a:pPr>
            <a:endParaRPr lang="en-US" sz="380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7315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99</TotalTime>
  <Words>396</Words>
  <Application>Microsoft Office PowerPoint</Application>
  <PresentationFormat>Custom</PresentationFormat>
  <Paragraphs>53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 Boardroom</vt:lpstr>
      <vt:lpstr>Medical Terminology</vt:lpstr>
      <vt:lpstr>Wednesday, 2/25/2014</vt:lpstr>
      <vt:lpstr>Thursday, 2/26/2015</vt:lpstr>
      <vt:lpstr>Friday, 2/27/2015</vt:lpstr>
      <vt:lpstr>Monday, 3/02/2015</vt:lpstr>
      <vt:lpstr>Tuesday, 3/03/2015</vt:lpstr>
      <vt:lpstr>Monday, 3/09/2015</vt:lpstr>
      <vt:lpstr>Tuesday, 3/10/2015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Science Principles 2</dc:title>
  <dc:creator>Abma, Andrea M</dc:creator>
  <cp:lastModifiedBy>Abma, Andrea M</cp:lastModifiedBy>
  <cp:revision>14</cp:revision>
  <dcterms:created xsi:type="dcterms:W3CDTF">2015-02-26T09:58:38Z</dcterms:created>
  <dcterms:modified xsi:type="dcterms:W3CDTF">2015-03-10T11:35:34Z</dcterms:modified>
</cp:coreProperties>
</file>